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5" r:id="rId32"/>
    <p:sldId id="283" r:id="rId33"/>
    <p:sldId id="284" r:id="rId34"/>
    <p:sldId id="285" r:id="rId35"/>
    <p:sldId id="293" r:id="rId36"/>
    <p:sldId id="287" r:id="rId37"/>
    <p:sldId id="288" r:id="rId38"/>
    <p:sldId id="289" r:id="rId39"/>
    <p:sldId id="294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smtClean="0"/>
              <a:t>mv </a:t>
            </a:r>
            <a:r>
              <a:rPr lang="en-US" dirty="0" err="1" smtClean="0"/>
              <a:t>setup.rb</a:t>
            </a:r>
            <a:r>
              <a:rPr lang="en-US" dirty="0" smtClean="0"/>
              <a:t> </a:t>
            </a:r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enabled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"</a:t>
            </a:r>
            <a:r>
              <a:rPr lang="en-US" dirty="0" err="1"/>
              <a:t>httpd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"</a:t>
            </a:r>
            <a:r>
              <a:rPr lang="en-US" dirty="0" err="1"/>
              <a:t>httpd</a:t>
            </a:r>
            <a:r>
              <a:rPr lang="en-US" dirty="0"/>
              <a:t>" 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11054</TotalTime>
  <Words>1944</Words>
  <Application>Microsoft Macintosh PowerPoint</Application>
  <PresentationFormat>Custom</PresentationFormat>
  <Paragraphs>263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Lets create a cookbook!</vt:lpstr>
      <vt:lpstr>Apache Recipe</vt:lpstr>
      <vt:lpstr>Apply the 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1323</cp:revision>
  <cp:lastPrinted>2015-02-07T23:49:10Z</cp:lastPrinted>
  <dcterms:created xsi:type="dcterms:W3CDTF">2012-09-13T17:36:07Z</dcterms:created>
  <dcterms:modified xsi:type="dcterms:W3CDTF">2015-05-01T18:57:53Z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